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9" r:id="rId2"/>
    <p:sldId id="265" r:id="rId3"/>
    <p:sldId id="261" r:id="rId4"/>
    <p:sldId id="260" r:id="rId5"/>
    <p:sldId id="263" r:id="rId6"/>
    <p:sldId id="264" r:id="rId7"/>
    <p:sldId id="267" r:id="rId8"/>
    <p:sldId id="269" r:id="rId9"/>
    <p:sldId id="262" r:id="rId10"/>
    <p:sldId id="256" r:id="rId11"/>
    <p:sldId id="258" r:id="rId12"/>
    <p:sldId id="268" r:id="rId13"/>
    <p:sldId id="257" r:id="rId14"/>
    <p:sldId id="266"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4"/>
    <p:restoredTop sz="96165"/>
  </p:normalViewPr>
  <p:slideViewPr>
    <p:cSldViewPr snapToGrid="0">
      <p:cViewPr>
        <p:scale>
          <a:sx n="163" d="100"/>
          <a:sy n="163" d="100"/>
        </p:scale>
        <p:origin x="11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6/26/23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4</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9</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10</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11</a:t>
            </a:fld>
            <a:endParaRPr lang="en-US"/>
          </a:p>
        </p:txBody>
      </p:sp>
    </p:spTree>
    <p:extLst>
      <p:ext uri="{BB962C8B-B14F-4D97-AF65-F5344CB8AC3E}">
        <p14:creationId xmlns:p14="http://schemas.microsoft.com/office/powerpoint/2010/main" val="288850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13</a:t>
            </a:fld>
            <a:endParaRPr lang="en-US"/>
          </a:p>
        </p:txBody>
      </p:sp>
    </p:spTree>
    <p:extLst>
      <p:ext uri="{BB962C8B-B14F-4D97-AF65-F5344CB8AC3E}">
        <p14:creationId xmlns:p14="http://schemas.microsoft.com/office/powerpoint/2010/main" val="297228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6/26/23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6/26/23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6/26/23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6/26/23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spTree>
    <p:extLst>
      <p:ext uri="{BB962C8B-B14F-4D97-AF65-F5344CB8AC3E}">
        <p14:creationId xmlns:p14="http://schemas.microsoft.com/office/powerpoint/2010/main" val="39504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 Comparison of only waves 4-5 meters (Updated with higher </a:t>
            </a:r>
            <a:r>
              <a:rPr lang="en-US" dirty="0" err="1"/>
              <a:t>despiking</a:t>
            </a:r>
            <a:r>
              <a:rPr lang="en-US" dirty="0"/>
              <a:t> threshold)</a:t>
            </a:r>
          </a:p>
        </p:txBody>
      </p:sp>
      <p:grpSp>
        <p:nvGrpSpPr>
          <p:cNvPr id="24" name="Group 23">
            <a:extLst>
              <a:ext uri="{FF2B5EF4-FFF2-40B4-BE49-F238E27FC236}">
                <a16:creationId xmlns:a16="http://schemas.microsoft.com/office/drawing/2014/main" id="{DA246E4A-5F2D-974F-588A-C555BA6A789E}"/>
              </a:ext>
            </a:extLst>
          </p:cNvPr>
          <p:cNvGrpSpPr/>
          <p:nvPr/>
        </p:nvGrpSpPr>
        <p:grpSpPr>
          <a:xfrm>
            <a:off x="518780" y="1119759"/>
            <a:ext cx="6491620" cy="6525641"/>
            <a:chOff x="518780" y="1119759"/>
            <a:chExt cx="6491620" cy="6525641"/>
          </a:xfrm>
        </p:grpSpPr>
        <p:sp>
          <p:nvSpPr>
            <p:cNvPr id="23" name="Rectangle 22">
              <a:extLst>
                <a:ext uri="{FF2B5EF4-FFF2-40B4-BE49-F238E27FC236}">
                  <a16:creationId xmlns:a16="http://schemas.microsoft.com/office/drawing/2014/main" id="{F737DC98-7788-70FF-8D33-31A5BDE25D41}"/>
                </a:ext>
              </a:extLst>
            </p:cNvPr>
            <p:cNvSpPr/>
            <p:nvPr/>
          </p:nvSpPr>
          <p:spPr>
            <a:xfrm>
              <a:off x="518780" y="1119759"/>
              <a:ext cx="6491620" cy="65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81CDDA-540C-DEC0-4B2D-093C7D8B3954}"/>
                </a:ext>
              </a:extLst>
            </p:cNvPr>
            <p:cNvGrpSpPr/>
            <p:nvPr/>
          </p:nvGrpSpPr>
          <p:grpSpPr>
            <a:xfrm>
              <a:off x="518781" y="1329559"/>
              <a:ext cx="6277639" cy="6175995"/>
              <a:chOff x="518781" y="1329559"/>
              <a:chExt cx="6277639" cy="6175995"/>
            </a:xfrm>
          </p:grpSpPr>
          <p:grpSp>
            <p:nvGrpSpPr>
              <p:cNvPr id="19" name="Group 18">
                <a:extLst>
                  <a:ext uri="{FF2B5EF4-FFF2-40B4-BE49-F238E27FC236}">
                    <a16:creationId xmlns:a16="http://schemas.microsoft.com/office/drawing/2014/main" id="{FD4709DD-97B5-217F-246C-860C4265285C}"/>
                  </a:ext>
                </a:extLst>
              </p:cNvPr>
              <p:cNvGrpSpPr/>
              <p:nvPr/>
            </p:nvGrpSpPr>
            <p:grpSpPr>
              <a:xfrm>
                <a:off x="518781" y="1329559"/>
                <a:ext cx="6277639" cy="6175995"/>
                <a:chOff x="518781" y="1431159"/>
                <a:chExt cx="6277639" cy="6175995"/>
              </a:xfrm>
            </p:grpSpPr>
            <p:pic>
              <p:nvPicPr>
                <p:cNvPr id="18" name="Picture 17">
                  <a:extLst>
                    <a:ext uri="{FF2B5EF4-FFF2-40B4-BE49-F238E27FC236}">
                      <a16:creationId xmlns:a16="http://schemas.microsoft.com/office/drawing/2014/main" id="{189BF9EE-4195-9E2C-D651-11D3B0161A17}"/>
                    </a:ext>
                  </a:extLst>
                </p:cNvPr>
                <p:cNvPicPr>
                  <a:picLocks noChangeAspect="1"/>
                </p:cNvPicPr>
                <p:nvPr/>
              </p:nvPicPr>
              <p:blipFill rotWithShape="1">
                <a:blip r:embed="rId3"/>
                <a:srcRect l="7220" t="6033" r="6023" b="5365"/>
                <a:stretch/>
              </p:blipFill>
              <p:spPr>
                <a:xfrm>
                  <a:off x="1441631" y="3959452"/>
                  <a:ext cx="4394936" cy="3366231"/>
                </a:xfrm>
                <a:prstGeom prst="rect">
                  <a:avLst/>
                </a:prstGeom>
              </p:spPr>
            </p:pic>
            <p:grpSp>
              <p:nvGrpSpPr>
                <p:cNvPr id="4" name="Group 3">
                  <a:extLst>
                    <a:ext uri="{FF2B5EF4-FFF2-40B4-BE49-F238E27FC236}">
                      <a16:creationId xmlns:a16="http://schemas.microsoft.com/office/drawing/2014/main" id="{DF63F1BC-B064-3E01-71BE-12E7E2457470}"/>
                    </a:ext>
                  </a:extLst>
                </p:cNvPr>
                <p:cNvGrpSpPr/>
                <p:nvPr/>
              </p:nvGrpSpPr>
              <p:grpSpPr>
                <a:xfrm>
                  <a:off x="518781" y="1431160"/>
                  <a:ext cx="6116582" cy="6175994"/>
                  <a:chOff x="816954" y="2027508"/>
                  <a:chExt cx="6116582" cy="6175994"/>
                </a:xfrm>
              </p:grpSpPr>
              <p:sp>
                <p:nvSpPr>
                  <p:cNvPr id="9" name="TextBox 8">
                    <a:extLst>
                      <a:ext uri="{FF2B5EF4-FFF2-40B4-BE49-F238E27FC236}">
                        <a16:creationId xmlns:a16="http://schemas.microsoft.com/office/drawing/2014/main" id="{A8567CF7-095A-B7BC-5DDE-B6F35E494B6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8A2AF2E7-18B5-363D-F2F4-CBE60BC92A8E}"/>
                      </a:ext>
                    </a:extLst>
                  </p:cNvPr>
                  <p:cNvSpPr txBox="1"/>
                  <p:nvPr/>
                </p:nvSpPr>
                <p:spPr>
                  <a:xfrm>
                    <a:off x="2033750" y="541035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5DE882BD-1809-D398-BF06-0D03772790AC}"/>
                      </a:ext>
                    </a:extLst>
                  </p:cNvPr>
                  <p:cNvSpPr txBox="1"/>
                  <p:nvPr/>
                </p:nvSpPr>
                <p:spPr>
                  <a:xfrm>
                    <a:off x="1895308" y="7922030"/>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13" name="TextBox 12">
                    <a:extLst>
                      <a:ext uri="{FF2B5EF4-FFF2-40B4-BE49-F238E27FC236}">
                        <a16:creationId xmlns:a16="http://schemas.microsoft.com/office/drawing/2014/main" id="{F5196574-D04D-0362-4A73-CB3217B9DC32}"/>
                      </a:ext>
                    </a:extLst>
                  </p:cNvPr>
                  <p:cNvSpPr txBox="1"/>
                  <p:nvPr/>
                </p:nvSpPr>
                <p:spPr>
                  <a:xfrm rot="16200000">
                    <a:off x="-437008" y="6057296"/>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14" name="TextBox 13">
                    <a:extLst>
                      <a:ext uri="{FF2B5EF4-FFF2-40B4-BE49-F238E27FC236}">
                        <a16:creationId xmlns:a16="http://schemas.microsoft.com/office/drawing/2014/main" id="{6B0DC72D-539D-CBEA-C1C2-85AED914A1D0}"/>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5" name="TextBox 14">
                    <a:extLst>
                      <a:ext uri="{FF2B5EF4-FFF2-40B4-BE49-F238E27FC236}">
                        <a16:creationId xmlns:a16="http://schemas.microsoft.com/office/drawing/2014/main" id="{70430305-707B-D1B6-A432-34354A5E0B52}"/>
                      </a:ext>
                    </a:extLst>
                  </p:cNvPr>
                  <p:cNvSpPr txBox="1"/>
                  <p:nvPr/>
                </p:nvSpPr>
                <p:spPr>
                  <a:xfrm>
                    <a:off x="1246088" y="4188089"/>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pic>
              <p:nvPicPr>
                <p:cNvPr id="17" name="Picture 16">
                  <a:extLst>
                    <a:ext uri="{FF2B5EF4-FFF2-40B4-BE49-F238E27FC236}">
                      <a16:creationId xmlns:a16="http://schemas.microsoft.com/office/drawing/2014/main" id="{2CD83C3B-B734-AFE9-4FDF-67C1485C3CDB}"/>
                    </a:ext>
                  </a:extLst>
                </p:cNvPr>
                <p:cNvPicPr>
                  <a:picLocks noChangeAspect="1"/>
                </p:cNvPicPr>
                <p:nvPr/>
              </p:nvPicPr>
              <p:blipFill rotWithShape="1">
                <a:blip r:embed="rId4"/>
                <a:srcRect l="9875" t="8604" r="7092" b="6509"/>
                <a:stretch/>
              </p:blipFill>
              <p:spPr>
                <a:xfrm>
                  <a:off x="722376" y="1431159"/>
                  <a:ext cx="6074044" cy="2069870"/>
                </a:xfrm>
                <a:prstGeom prst="rect">
                  <a:avLst/>
                </a:prstGeom>
              </p:spPr>
            </p:pic>
          </p:grpSp>
          <p:sp>
            <p:nvSpPr>
              <p:cNvPr id="20" name="TextBox 19">
                <a:extLst>
                  <a:ext uri="{FF2B5EF4-FFF2-40B4-BE49-F238E27FC236}">
                    <a16:creationId xmlns:a16="http://schemas.microsoft.com/office/drawing/2014/main" id="{1DCF83E1-A136-535F-A048-A18105B3E606}"/>
                  </a:ext>
                </a:extLst>
              </p:cNvPr>
              <p:cNvSpPr txBox="1"/>
              <p:nvPr/>
            </p:nvSpPr>
            <p:spPr>
              <a:xfrm>
                <a:off x="920020" y="143177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grpSp>
      </p:grpSp>
    </p:spTree>
    <p:extLst>
      <p:ext uri="{BB962C8B-B14F-4D97-AF65-F5344CB8AC3E}">
        <p14:creationId xmlns:p14="http://schemas.microsoft.com/office/powerpoint/2010/main" val="111198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4AE7FB-55B5-FAAD-842E-8792EB1E3EF3}"/>
              </a:ext>
            </a:extLst>
          </p:cNvPr>
          <p:cNvPicPr>
            <a:picLocks noChangeAspect="1"/>
          </p:cNvPicPr>
          <p:nvPr/>
        </p:nvPicPr>
        <p:blipFill>
          <a:blip r:embed="rId2"/>
          <a:stretch>
            <a:fillRect/>
          </a:stretch>
        </p:blipFill>
        <p:spPr>
          <a:xfrm>
            <a:off x="1333237" y="1947599"/>
            <a:ext cx="5259587" cy="3944690"/>
          </a:xfrm>
          <a:prstGeom prst="rect">
            <a:avLst/>
          </a:prstGeom>
        </p:spPr>
      </p:pic>
      <p:sp>
        <p:nvSpPr>
          <p:cNvPr id="5" name="TextBox 4">
            <a:extLst>
              <a:ext uri="{FF2B5EF4-FFF2-40B4-BE49-F238E27FC236}">
                <a16:creationId xmlns:a16="http://schemas.microsoft.com/office/drawing/2014/main" id="{C68BE769-C9D1-87E0-2916-3C4919EE66B2}"/>
              </a:ext>
            </a:extLst>
          </p:cNvPr>
          <p:cNvSpPr txBox="1"/>
          <p:nvPr/>
        </p:nvSpPr>
        <p:spPr>
          <a:xfrm rot="16200000">
            <a:off x="-168646" y="3918703"/>
            <a:ext cx="3208507" cy="369332"/>
          </a:xfrm>
          <a:prstGeom prst="rect">
            <a:avLst/>
          </a:prstGeom>
          <a:noFill/>
        </p:spPr>
        <p:txBody>
          <a:bodyPr wrap="none" rtlCol="0">
            <a:spAutoFit/>
          </a:bodyPr>
          <a:lstStyle/>
          <a:p>
            <a:r>
              <a:rPr lang="en-US" dirty="0"/>
              <a:t>Significant Wave Height Bias [m]</a:t>
            </a:r>
          </a:p>
        </p:txBody>
      </p:sp>
      <p:sp>
        <p:nvSpPr>
          <p:cNvPr id="6" name="TextBox 5">
            <a:extLst>
              <a:ext uri="{FF2B5EF4-FFF2-40B4-BE49-F238E27FC236}">
                <a16:creationId xmlns:a16="http://schemas.microsoft.com/office/drawing/2014/main" id="{5E147655-8CD4-60B5-67D4-806AFBE8D97D}"/>
              </a:ext>
            </a:extLst>
          </p:cNvPr>
          <p:cNvSpPr txBox="1"/>
          <p:nvPr/>
        </p:nvSpPr>
        <p:spPr>
          <a:xfrm>
            <a:off x="1757111" y="5707623"/>
            <a:ext cx="3985643" cy="369332"/>
          </a:xfrm>
          <a:prstGeom prst="rect">
            <a:avLst/>
          </a:prstGeom>
          <a:noFill/>
        </p:spPr>
        <p:txBody>
          <a:bodyPr wrap="none" rtlCol="0">
            <a:spAutoFit/>
          </a:bodyPr>
          <a:lstStyle/>
          <a:p>
            <a:r>
              <a:rPr lang="en-US" dirty="0"/>
              <a:t>4.5 m AWAC Significant Wave Height [m]</a:t>
            </a:r>
          </a:p>
        </p:txBody>
      </p:sp>
    </p:spTree>
    <p:extLst>
      <p:ext uri="{BB962C8B-B14F-4D97-AF65-F5344CB8AC3E}">
        <p14:creationId xmlns:p14="http://schemas.microsoft.com/office/powerpoint/2010/main" val="286262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4C6ED6-1542-EB88-7AE1-BCC0596EB67E}"/>
              </a:ext>
            </a:extLst>
          </p:cNvPr>
          <p:cNvSpPr txBox="1"/>
          <p:nvPr/>
        </p:nvSpPr>
        <p:spPr>
          <a:xfrm>
            <a:off x="1819628" y="577334"/>
            <a:ext cx="4766177" cy="369332"/>
          </a:xfrm>
          <a:prstGeom prst="rect">
            <a:avLst/>
          </a:prstGeom>
          <a:noFill/>
        </p:spPr>
        <p:txBody>
          <a:bodyPr wrap="none" rtlCol="0">
            <a:spAutoFit/>
          </a:bodyPr>
          <a:lstStyle/>
          <a:p>
            <a:r>
              <a:rPr lang="en-US" dirty="0"/>
              <a:t>Figure 10 – Comparison of All waves in all depths</a:t>
            </a:r>
          </a:p>
        </p:txBody>
      </p:sp>
      <p:grpSp>
        <p:nvGrpSpPr>
          <p:cNvPr id="9" name="Group 8">
            <a:extLst>
              <a:ext uri="{FF2B5EF4-FFF2-40B4-BE49-F238E27FC236}">
                <a16:creationId xmlns:a16="http://schemas.microsoft.com/office/drawing/2014/main" id="{2925933F-66E6-C8C7-4589-78E4483924AE}"/>
              </a:ext>
            </a:extLst>
          </p:cNvPr>
          <p:cNvGrpSpPr/>
          <p:nvPr/>
        </p:nvGrpSpPr>
        <p:grpSpPr>
          <a:xfrm>
            <a:off x="353833" y="1232453"/>
            <a:ext cx="6607534" cy="7474226"/>
            <a:chOff x="508883" y="1296063"/>
            <a:chExt cx="6607534" cy="7474226"/>
          </a:xfrm>
        </p:grpSpPr>
        <p:sp>
          <p:nvSpPr>
            <p:cNvPr id="8" name="Rectangle 7">
              <a:extLst>
                <a:ext uri="{FF2B5EF4-FFF2-40B4-BE49-F238E27FC236}">
                  <a16:creationId xmlns:a16="http://schemas.microsoft.com/office/drawing/2014/main" id="{6D633475-53FF-F44A-BCA3-65D810B504B3}"/>
                </a:ext>
              </a:extLst>
            </p:cNvPr>
            <p:cNvSpPr/>
            <p:nvPr/>
          </p:nvSpPr>
          <p:spPr>
            <a:xfrm>
              <a:off x="508883" y="1296063"/>
              <a:ext cx="6607534" cy="74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386308E-A9B3-1DBB-5A43-5E56B46A8E05}"/>
                </a:ext>
              </a:extLst>
            </p:cNvPr>
            <p:cNvGrpSpPr/>
            <p:nvPr/>
          </p:nvGrpSpPr>
          <p:grpSpPr>
            <a:xfrm>
              <a:off x="673831" y="1494770"/>
              <a:ext cx="6229270" cy="6891599"/>
              <a:chOff x="816954" y="2027508"/>
              <a:chExt cx="6229270" cy="6891599"/>
            </a:xfrm>
          </p:grpSpPr>
          <p:pic>
            <p:nvPicPr>
              <p:cNvPr id="11" name="Picture 10">
                <a:extLst>
                  <a:ext uri="{FF2B5EF4-FFF2-40B4-BE49-F238E27FC236}">
                    <a16:creationId xmlns:a16="http://schemas.microsoft.com/office/drawing/2014/main" id="{BB8A00EF-C5B7-98DB-6BC0-AA44E053CB95}"/>
                  </a:ext>
                </a:extLst>
              </p:cNvPr>
              <p:cNvPicPr>
                <a:picLocks noChangeAspect="1"/>
              </p:cNvPicPr>
              <p:nvPr/>
            </p:nvPicPr>
            <p:blipFill rotWithShape="1">
              <a:blip r:embed="rId3"/>
              <a:srcRect l="10170" t="9657" r="8641" b="5643"/>
              <a:stretch/>
            </p:blipFill>
            <p:spPr>
              <a:xfrm>
                <a:off x="1093953" y="2150499"/>
                <a:ext cx="5952271" cy="2069868"/>
              </a:xfrm>
              <a:prstGeom prst="rect">
                <a:avLst/>
              </a:prstGeom>
            </p:spPr>
          </p:pic>
          <p:sp>
            <p:nvSpPr>
              <p:cNvPr id="12" name="TextBox 11">
                <a:extLst>
                  <a:ext uri="{FF2B5EF4-FFF2-40B4-BE49-F238E27FC236}">
                    <a16:creationId xmlns:a16="http://schemas.microsoft.com/office/drawing/2014/main" id="{0DBBD563-8C09-6312-9E60-33B95968A95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pic>
            <p:nvPicPr>
              <p:cNvPr id="14" name="Picture 13">
                <a:extLst>
                  <a:ext uri="{FF2B5EF4-FFF2-40B4-BE49-F238E27FC236}">
                    <a16:creationId xmlns:a16="http://schemas.microsoft.com/office/drawing/2014/main" id="{07F9BB89-29C7-42B0-E4F7-5194CFDC0D16}"/>
                  </a:ext>
                </a:extLst>
              </p:cNvPr>
              <p:cNvPicPr>
                <a:picLocks noChangeAspect="1"/>
              </p:cNvPicPr>
              <p:nvPr/>
            </p:nvPicPr>
            <p:blipFill rotWithShape="1">
              <a:blip r:embed="rId4"/>
              <a:srcRect l="7084" t="8970" r="6472" b="6512"/>
              <a:stretch/>
            </p:blipFill>
            <p:spPr>
              <a:xfrm>
                <a:off x="1611401" y="4343358"/>
                <a:ext cx="4722213" cy="4346184"/>
              </a:xfrm>
              <a:prstGeom prst="rect">
                <a:avLst/>
              </a:prstGeom>
            </p:spPr>
          </p:pic>
          <p:sp>
            <p:nvSpPr>
              <p:cNvPr id="13" name="TextBox 12">
                <a:extLst>
                  <a:ext uri="{FF2B5EF4-FFF2-40B4-BE49-F238E27FC236}">
                    <a16:creationId xmlns:a16="http://schemas.microsoft.com/office/drawing/2014/main" id="{AE76AA38-3410-3B66-FBC9-57DFCA7461F1}"/>
                  </a:ext>
                </a:extLst>
              </p:cNvPr>
              <p:cNvSpPr txBox="1"/>
              <p:nvPr/>
            </p:nvSpPr>
            <p:spPr>
              <a:xfrm>
                <a:off x="1914878" y="5091408"/>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TextBox 1">
                <a:extLst>
                  <a:ext uri="{FF2B5EF4-FFF2-40B4-BE49-F238E27FC236}">
                    <a16:creationId xmlns:a16="http://schemas.microsoft.com/office/drawing/2014/main" id="{5EED67A2-002D-993A-92D6-F6402A011902}"/>
                  </a:ext>
                </a:extLst>
              </p:cNvPr>
              <p:cNvSpPr txBox="1"/>
              <p:nvPr/>
            </p:nvSpPr>
            <p:spPr>
              <a:xfrm>
                <a:off x="1914878" y="8642108"/>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3" name="TextBox 2">
                <a:extLst>
                  <a:ext uri="{FF2B5EF4-FFF2-40B4-BE49-F238E27FC236}">
                    <a16:creationId xmlns:a16="http://schemas.microsoft.com/office/drawing/2014/main" id="{75F2BB17-80FC-E780-4174-9E1F3B761443}"/>
                  </a:ext>
                </a:extLst>
              </p:cNvPr>
              <p:cNvSpPr txBox="1"/>
              <p:nvPr/>
            </p:nvSpPr>
            <p:spPr>
              <a:xfrm rot="16200000">
                <a:off x="-527900" y="6361693"/>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4" name="TextBox 3">
                <a:extLst>
                  <a:ext uri="{FF2B5EF4-FFF2-40B4-BE49-F238E27FC236}">
                    <a16:creationId xmlns:a16="http://schemas.microsoft.com/office/drawing/2014/main" id="{2013587B-3B55-13F3-3B10-116198F257CD}"/>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5" name="TextBox 4">
                <a:extLst>
                  <a:ext uri="{FF2B5EF4-FFF2-40B4-BE49-F238E27FC236}">
                    <a16:creationId xmlns:a16="http://schemas.microsoft.com/office/drawing/2014/main" id="{8184A4F5-B75E-909E-5371-7F39E442146A}"/>
                  </a:ext>
                </a:extLst>
              </p:cNvPr>
              <p:cNvSpPr txBox="1"/>
              <p:nvPr/>
            </p:nvSpPr>
            <p:spPr>
              <a:xfrm>
                <a:off x="1246089" y="4143363"/>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1652135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0F85C-5C2E-ECA1-2A74-F3B5B22362CD}"/>
              </a:ext>
            </a:extLst>
          </p:cNvPr>
          <p:cNvPicPr>
            <a:picLocks noChangeAspect="1"/>
          </p:cNvPicPr>
          <p:nvPr/>
        </p:nvPicPr>
        <p:blipFill>
          <a:blip r:embed="rId2"/>
          <a:stretch>
            <a:fillRect/>
          </a:stretch>
        </p:blipFill>
        <p:spPr>
          <a:xfrm>
            <a:off x="0" y="3810000"/>
            <a:ext cx="7315200" cy="2438400"/>
          </a:xfrm>
          <a:prstGeom prst="rect">
            <a:avLst/>
          </a:prstGeom>
        </p:spPr>
      </p:pic>
    </p:spTree>
    <p:extLst>
      <p:ext uri="{BB962C8B-B14F-4D97-AF65-F5344CB8AC3E}">
        <p14:creationId xmlns:p14="http://schemas.microsoft.com/office/powerpoint/2010/main" val="120428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30740"/>
            <a:chOff x="1102337" y="1587500"/>
            <a:chExt cx="6212863" cy="8030740"/>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27114"/>
              <a:chOff x="1102338" y="1691126"/>
              <a:chExt cx="6074559" cy="7927114"/>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54263" y="6401576"/>
                <a:ext cx="3920650" cy="3216664"/>
                <a:chOff x="2344239" y="6404000"/>
                <a:chExt cx="3920650" cy="3216664"/>
              </a:xfrm>
            </p:grpSpPr>
            <p:pic>
              <p:nvPicPr>
                <p:cNvPr id="25" name="Picture 24">
                  <a:extLst>
                    <a:ext uri="{FF2B5EF4-FFF2-40B4-BE49-F238E27FC236}">
                      <a16:creationId xmlns:a16="http://schemas.microsoft.com/office/drawing/2014/main" id="{93553622-E233-CF49-8990-EFDBB7C29FEB}"/>
                    </a:ext>
                  </a:extLst>
                </p:cNvPr>
                <p:cNvPicPr>
                  <a:picLocks noChangeAspect="1"/>
                </p:cNvPicPr>
                <p:nvPr/>
              </p:nvPicPr>
              <p:blipFill rotWithShape="1">
                <a:blip r:embed="rId5"/>
                <a:srcRect l="5384" t="8727" r="7648" b="6696"/>
                <a:stretch/>
              </p:blipFill>
              <p:spPr>
                <a:xfrm>
                  <a:off x="2582679" y="6404000"/>
                  <a:ext cx="3682210" cy="3027949"/>
                </a:xfrm>
                <a:prstGeom prst="rect">
                  <a:avLst/>
                </a:prstGeom>
              </p:spPr>
            </p:pic>
            <p:sp>
              <p:nvSpPr>
                <p:cNvPr id="27" name="TextBox 26">
                  <a:extLst>
                    <a:ext uri="{FF2B5EF4-FFF2-40B4-BE49-F238E27FC236}">
                      <a16:creationId xmlns:a16="http://schemas.microsoft.com/office/drawing/2014/main" id="{7C65C831-10E5-56DD-3B83-B5FDE488B10A}"/>
                    </a:ext>
                  </a:extLst>
                </p:cNvPr>
                <p:cNvSpPr txBox="1"/>
                <p:nvPr/>
              </p:nvSpPr>
              <p:spPr>
                <a:xfrm>
                  <a:off x="2872174" y="649633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86738B6C-9278-C5E2-1590-0249E736388D}"/>
                    </a:ext>
                  </a:extLst>
                </p:cNvPr>
                <p:cNvSpPr txBox="1"/>
                <p:nvPr/>
              </p:nvSpPr>
              <p:spPr>
                <a:xfrm rot="16200000">
                  <a:off x="1092322" y="7748249"/>
                  <a:ext cx="278083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872174" y="9343665"/>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182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6" name="Group 5">
            <a:extLst>
              <a:ext uri="{FF2B5EF4-FFF2-40B4-BE49-F238E27FC236}">
                <a16:creationId xmlns:a16="http://schemas.microsoft.com/office/drawing/2014/main" id="{1A84A505-A71A-555B-29C3-840D69BC018B}"/>
              </a:ext>
            </a:extLst>
          </p:cNvPr>
          <p:cNvGrpSpPr/>
          <p:nvPr/>
        </p:nvGrpSpPr>
        <p:grpSpPr>
          <a:xfrm>
            <a:off x="488644" y="1680308"/>
            <a:ext cx="6212863" cy="8088912"/>
            <a:chOff x="551168" y="1625600"/>
            <a:chExt cx="6212863" cy="8088912"/>
          </a:xfrm>
        </p:grpSpPr>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88912"/>
              <a:chOff x="1102337" y="1587500"/>
              <a:chExt cx="6212863" cy="8088912"/>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85286"/>
                <a:chOff x="1102338" y="1691126"/>
                <a:chExt cx="6074559" cy="7985286"/>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29112" y="6800982"/>
                  <a:ext cx="3909234" cy="2875430"/>
                  <a:chOff x="2319088" y="6803406"/>
                  <a:chExt cx="3909234" cy="2875430"/>
                </a:xfrm>
              </p:grpSpPr>
              <p:sp>
                <p:nvSpPr>
                  <p:cNvPr id="28" name="TextBox 27">
                    <a:extLst>
                      <a:ext uri="{FF2B5EF4-FFF2-40B4-BE49-F238E27FC236}">
                        <a16:creationId xmlns:a16="http://schemas.microsoft.com/office/drawing/2014/main" id="{86738B6C-9278-C5E2-1590-0249E736388D}"/>
                      </a:ext>
                    </a:extLst>
                  </p:cNvPr>
                  <p:cNvSpPr txBox="1"/>
                  <p:nvPr/>
                </p:nvSpPr>
                <p:spPr>
                  <a:xfrm rot="16200000">
                    <a:off x="1266052" y="7856442"/>
                    <a:ext cx="238307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925583" y="9401837"/>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D11B6853-D2DB-B534-CCA8-21642469AC67}"/>
                </a:ext>
              </a:extLst>
            </p:cNvPr>
            <p:cNvPicPr>
              <a:picLocks noChangeAspect="1"/>
            </p:cNvPicPr>
            <p:nvPr/>
          </p:nvPicPr>
          <p:blipFill rotWithShape="1">
            <a:blip r:embed="rId5"/>
            <a:srcRect l="5737" b="5684"/>
            <a:stretch/>
          </p:blipFill>
          <p:spPr>
            <a:xfrm>
              <a:off x="1972441" y="6451787"/>
              <a:ext cx="4050994" cy="3039919"/>
            </a:xfrm>
            <a:prstGeom prst="rect">
              <a:avLst/>
            </a:prstGeom>
          </p:spPr>
        </p:pic>
      </p:grpSp>
      <p:sp>
        <p:nvSpPr>
          <p:cNvPr id="18" name="TextBox 17">
            <a:extLst>
              <a:ext uri="{FF2B5EF4-FFF2-40B4-BE49-F238E27FC236}">
                <a16:creationId xmlns:a16="http://schemas.microsoft.com/office/drawing/2014/main" id="{85D80CBB-8329-CB75-DBAD-28EF9423CBFA}"/>
              </a:ext>
            </a:extLst>
          </p:cNvPr>
          <p:cNvSpPr txBox="1"/>
          <p:nvPr/>
        </p:nvSpPr>
        <p:spPr>
          <a:xfrm>
            <a:off x="5070683" y="691488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11972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62" name="Group 61">
            <a:extLst>
              <a:ext uri="{FF2B5EF4-FFF2-40B4-BE49-F238E27FC236}">
                <a16:creationId xmlns:a16="http://schemas.microsoft.com/office/drawing/2014/main" id="{FC97EE52-F4E4-D492-BBF6-AB22255C472B}"/>
              </a:ext>
            </a:extLst>
          </p:cNvPr>
          <p:cNvGrpSpPr/>
          <p:nvPr/>
        </p:nvGrpSpPr>
        <p:grpSpPr>
          <a:xfrm>
            <a:off x="272632" y="725278"/>
            <a:ext cx="6788593" cy="7628950"/>
            <a:chOff x="272632" y="725278"/>
            <a:chExt cx="67885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272632" y="725278"/>
              <a:ext cx="6788593" cy="7628950"/>
              <a:chOff x="272632" y="725278"/>
              <a:chExt cx="67885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3"/>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4"/>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5"/>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6"/>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7"/>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8"/>
              <a:srcRect l="7338" t="8783" r="7338" b="6207"/>
              <a:stretch/>
            </p:blipFill>
            <p:spPr>
              <a:xfrm>
                <a:off x="37356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831041266"/>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39754</TotalTime>
  <Words>774</Words>
  <Application>Microsoft Macintosh PowerPoint</Application>
  <PresentationFormat>Custom</PresentationFormat>
  <Paragraphs>159</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90</cp:revision>
  <dcterms:created xsi:type="dcterms:W3CDTF">2022-12-30T03:53:46Z</dcterms:created>
  <dcterms:modified xsi:type="dcterms:W3CDTF">2023-06-28T16:48:59Z</dcterms:modified>
</cp:coreProperties>
</file>